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29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257" r:id="rId11"/>
    <p:sldId id="272" r:id="rId12"/>
    <p:sldId id="291" r:id="rId13"/>
    <p:sldId id="290" r:id="rId14"/>
    <p:sldId id="289" r:id="rId15"/>
    <p:sldId id="288" r:id="rId16"/>
    <p:sldId id="287" r:id="rId17"/>
    <p:sldId id="286" r:id="rId18"/>
    <p:sldId id="285" r:id="rId19"/>
    <p:sldId id="284" r:id="rId20"/>
    <p:sldId id="283" r:id="rId21"/>
    <p:sldId id="282" r:id="rId22"/>
    <p:sldId id="281" r:id="rId23"/>
    <p:sldId id="280" r:id="rId24"/>
    <p:sldId id="279" r:id="rId25"/>
    <p:sldId id="278" r:id="rId26"/>
    <p:sldId id="277" r:id="rId27"/>
    <p:sldId id="276" r:id="rId28"/>
    <p:sldId id="275" r:id="rId29"/>
    <p:sldId id="274" r:id="rId30"/>
    <p:sldId id="273" r:id="rId31"/>
    <p:sldId id="271" r:id="rId32"/>
    <p:sldId id="270" r:id="rId33"/>
    <p:sldId id="269" r:id="rId34"/>
    <p:sldId id="267" r:id="rId35"/>
    <p:sldId id="266" r:id="rId36"/>
    <p:sldId id="265" r:id="rId37"/>
    <p:sldId id="264" r:id="rId38"/>
    <p:sldId id="263" r:id="rId39"/>
    <p:sldId id="262" r:id="rId40"/>
    <p:sldId id="261" r:id="rId41"/>
    <p:sldId id="260" r:id="rId42"/>
    <p:sldId id="259" r:id="rId43"/>
    <p:sldId id="292" r:id="rId44"/>
    <p:sldId id="293" r:id="rId45"/>
    <p:sldId id="333" r:id="rId46"/>
    <p:sldId id="295" r:id="rId47"/>
    <p:sldId id="296" r:id="rId48"/>
    <p:sldId id="298" r:id="rId49"/>
    <p:sldId id="310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7" autoAdjust="0"/>
    <p:restoredTop sz="94638" autoAdjust="0"/>
  </p:normalViewPr>
  <p:slideViewPr>
    <p:cSldViewPr>
      <p:cViewPr>
        <p:scale>
          <a:sx n="66" d="100"/>
          <a:sy n="66" d="100"/>
        </p:scale>
        <p:origin x="-2868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tableStyles" Target="tableStyle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7E9F-8D2E-4A61-9C1E-8354F9019FCF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082C-C5B7-49D8-88B1-3CAC6421E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706" name="Picture 2" descr="C:\Users\TOL\Desktop\Desktop Data (6-4-21)\TOL 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867400"/>
            <a:ext cx="1497013" cy="85885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97D20-17CE-4F50-A7BB-78D4A22A9D7A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1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1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1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1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1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1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1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1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1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1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1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7238"/>
            <a:ext cx="9144000" cy="5287962"/>
          </a:xfrm>
        </p:spPr>
        <p:txBody>
          <a:bodyPr>
            <a:normAutofit/>
          </a:bodyPr>
          <a:lstStyle/>
          <a:p>
            <a:br>
              <a:rPr lang="en-US" sz="55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47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QUANTITATIVE APTITUDE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&amp; WORK, PIPES &amp; CISRERN </a:t>
            </a:r>
            <a:b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3730" name="Picture 2" descr="C:\Users\TOL\Desktop\Desktop Data (6-4-21)\TOL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29038"/>
            <a:ext cx="3817863" cy="2190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1325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05085"/>
            <a:ext cx="9144000" cy="498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04896"/>
            <a:ext cx="9144000" cy="350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087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90600"/>
            <a:ext cx="9144000" cy="470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28800"/>
            <a:ext cx="9144000" cy="310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28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3727"/>
            <a:ext cx="9144000" cy="464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0076"/>
            <a:ext cx="9144000" cy="421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877" y="3810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64147"/>
            <a:ext cx="9144000" cy="455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62175"/>
            <a:ext cx="9144000" cy="230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087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- 5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7851"/>
            <a:ext cx="9144000" cy="495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99031"/>
            <a:ext cx="9144000" cy="353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21710"/>
            <a:ext cx="9143999" cy="597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77" y="609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- 6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400175"/>
            <a:ext cx="89154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824038"/>
            <a:ext cx="77819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09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- 7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62887"/>
            <a:ext cx="8915400" cy="392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47675"/>
            <a:ext cx="629602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4572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- 8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01454"/>
            <a:ext cx="8915400" cy="458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762000"/>
            <a:ext cx="75723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4572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- 9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395413"/>
            <a:ext cx="65722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09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- 10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57325"/>
            <a:ext cx="91821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64" y="76200"/>
            <a:ext cx="5900736" cy="663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0678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25"/>
            <a:ext cx="90582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75" y="3962400"/>
            <a:ext cx="9039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5105400"/>
            <a:ext cx="89249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228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- 11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91344"/>
            <a:ext cx="8915400" cy="507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140325"/>
            <a:ext cx="6596062" cy="6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973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- 12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485900"/>
            <a:ext cx="90201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76200"/>
            <a:ext cx="523294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7421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- 13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1733550"/>
            <a:ext cx="87439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1476375"/>
            <a:ext cx="58674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- 14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29840"/>
            <a:ext cx="8915400" cy="44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2939" y="76200"/>
            <a:ext cx="224966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457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- 15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84" y="1443039"/>
            <a:ext cx="9017616" cy="419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247650"/>
            <a:ext cx="60579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14400"/>
            <a:ext cx="9144000" cy="77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1200"/>
            <a:ext cx="9144000" cy="86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99012"/>
            <a:ext cx="9144000" cy="82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029200"/>
            <a:ext cx="915694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73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- 16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3" y="1419225"/>
            <a:ext cx="88677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0056" y="76200"/>
            <a:ext cx="5356544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457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- 17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381125"/>
            <a:ext cx="885825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1733550"/>
            <a:ext cx="58674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- 18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1400175"/>
            <a:ext cx="90773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38" y="1481138"/>
            <a:ext cx="55721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- 19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390650"/>
            <a:ext cx="90011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5" y="85320"/>
            <a:ext cx="6219825" cy="66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- 20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428750"/>
            <a:ext cx="89058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38" y="1328738"/>
            <a:ext cx="54959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"/>
            <a:ext cx="9144000" cy="7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524000"/>
            <a:ext cx="9144000" cy="8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73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- 21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381125"/>
            <a:ext cx="89249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190625"/>
            <a:ext cx="75819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97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- 22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71600"/>
            <a:ext cx="89916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204913"/>
            <a:ext cx="62769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- 23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990600"/>
            <a:ext cx="90868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1534" y="76200"/>
            <a:ext cx="4093066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- 24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162050"/>
            <a:ext cx="90582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228600"/>
            <a:ext cx="79152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- 25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00175"/>
            <a:ext cx="89916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990600"/>
            <a:ext cx="79914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370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" y="4086225"/>
            <a:ext cx="91059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- 26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1419225"/>
            <a:ext cx="90773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390650"/>
            <a:ext cx="79343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- 27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1362075"/>
            <a:ext cx="89439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25" y="1181100"/>
            <a:ext cx="67627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- 28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1143000"/>
            <a:ext cx="90392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2400"/>
            <a:ext cx="715327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- 29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" y="1428750"/>
            <a:ext cx="90487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7625"/>
            <a:ext cx="6591300" cy="668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- 30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48" y="762000"/>
            <a:ext cx="8942352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13" y="25228"/>
            <a:ext cx="6605587" cy="675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506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" y="152400"/>
            <a:ext cx="90201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- 31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495425"/>
            <a:ext cx="890587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6364"/>
            <a:ext cx="6619875" cy="6509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- 32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02773"/>
            <a:ext cx="8915400" cy="486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4" y="76200"/>
            <a:ext cx="559382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6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04800"/>
            <a:ext cx="9144000" cy="396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163</Words>
  <Application>Microsoft Office PowerPoint</Application>
  <PresentationFormat>On-screen Show (4:3)</PresentationFormat>
  <Paragraphs>36</Paragraphs>
  <Slides>73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 QUANTITATIVE APTITUDE  TIME &amp; WORK, PIPES &amp; CISRERN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TOL</dc:creator>
  <cp:lastModifiedBy>Unknown User</cp:lastModifiedBy>
  <cp:revision>129</cp:revision>
  <dcterms:created xsi:type="dcterms:W3CDTF">2021-04-12T08:29:11Z</dcterms:created>
  <dcterms:modified xsi:type="dcterms:W3CDTF">2021-06-16T05:20:07Z</dcterms:modified>
</cp:coreProperties>
</file>